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88" r:id="rId3"/>
    <p:sldId id="272" r:id="rId4"/>
    <p:sldId id="282" r:id="rId5"/>
    <p:sldId id="283" r:id="rId6"/>
    <p:sldId id="284" r:id="rId7"/>
    <p:sldId id="276" r:id="rId8"/>
    <p:sldId id="287" r:id="rId9"/>
    <p:sldId id="277" r:id="rId10"/>
    <p:sldId id="278" r:id="rId11"/>
    <p:sldId id="279" r:id="rId12"/>
    <p:sldId id="286" r:id="rId13"/>
    <p:sldId id="280" r:id="rId14"/>
    <p:sldId id="281" r:id="rId15"/>
    <p:sldId id="28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0" autoAdjust="0"/>
    <p:restoredTop sz="94660"/>
  </p:normalViewPr>
  <p:slideViewPr>
    <p:cSldViewPr snapToGrid="0">
      <p:cViewPr varScale="1">
        <p:scale>
          <a:sx n="73" d="100"/>
          <a:sy n="73" d="100"/>
        </p:scale>
        <p:origin x="45" y="2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3641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85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08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912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565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1992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589313"/>
            <a:ext cx="4937760" cy="45774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589314"/>
            <a:ext cx="4937760" cy="45774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489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9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97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91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204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593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2265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660760"/>
            <a:ext cx="10058400" cy="44352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F5BC029-16F0-45E1-A518-7C931234C838}" type="datetimeFigureOut">
              <a:rPr lang="en-US" smtClean="0"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8BF4B31-62B2-4737-B5BE-B097E943119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552787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728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Lesson 13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Practical Deep Learning For Coders</a:t>
            </a:r>
          </a:p>
        </p:txBody>
      </p:sp>
    </p:spTree>
    <p:extLst>
      <p:ext uri="{BB962C8B-B14F-4D97-AF65-F5344CB8AC3E}">
        <p14:creationId xmlns:p14="http://schemas.microsoft.com/office/powerpoint/2010/main" val="2122401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552" y="0"/>
            <a:ext cx="96268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774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487" y="0"/>
            <a:ext cx="104690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039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902" y="650513"/>
            <a:ext cx="8908196" cy="555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59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26" y="0"/>
            <a:ext cx="109493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91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098" y="0"/>
            <a:ext cx="107138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26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479" y="0"/>
            <a:ext cx="102610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39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722" y="-1328"/>
            <a:ext cx="9258556" cy="686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48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80" y="148990"/>
            <a:ext cx="6634211" cy="20097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58" y="2557113"/>
            <a:ext cx="6218453" cy="36912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6037" y="1846643"/>
            <a:ext cx="4691097" cy="30003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393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8553" y="-6137"/>
            <a:ext cx="7994352" cy="68720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75924" y="307403"/>
            <a:ext cx="37639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Arbitrary Style Transfer in Real-time with Adaptive Instance Normalization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286" y="1105968"/>
            <a:ext cx="3470446" cy="45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467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748" y="2867459"/>
            <a:ext cx="5742426" cy="38574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804" y="2867458"/>
            <a:ext cx="5781292" cy="38574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1831" y="176156"/>
            <a:ext cx="6923945" cy="237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988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44" y="652483"/>
            <a:ext cx="12044712" cy="555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20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506" y="133775"/>
            <a:ext cx="9993120" cy="14765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43" y="1744133"/>
            <a:ext cx="5596275" cy="49953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579" y="3488265"/>
            <a:ext cx="5469821" cy="26330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0989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74" y="1"/>
            <a:ext cx="11405252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334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31" y="0"/>
            <a:ext cx="118075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84357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1825</TotalTime>
  <Words>16</Words>
  <Application>Microsoft Office PowerPoint</Application>
  <PresentationFormat>Widescreen</PresentationFormat>
  <Paragraphs>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Calibri</vt:lpstr>
      <vt:lpstr>Calibri Light</vt:lpstr>
      <vt:lpstr>Retrospect</vt:lpstr>
      <vt:lpstr>Lesson 13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8</dc:title>
  <dc:creator>Jeremy Howard</dc:creator>
  <cp:lastModifiedBy>Jeremy Howard</cp:lastModifiedBy>
  <cp:revision>31</cp:revision>
  <dcterms:created xsi:type="dcterms:W3CDTF">2017-03-16T17:43:12Z</dcterms:created>
  <dcterms:modified xsi:type="dcterms:W3CDTF">2017-04-04T01:28:32Z</dcterms:modified>
</cp:coreProperties>
</file>

<file path=docProps/thumbnail.jpeg>
</file>